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64" r:id="rId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PARTS OF THE PLANT/KG/VANITHA/POORNIMA/SNSACD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en-US" sz="9600" b="1" i="0" u="none" strike="noStrike" cap="none" dirty="0" smtClean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PARTS OF THE PLANT</a:t>
            </a:r>
            <a:endParaRPr sz="9600" b="1" i="0" u="none" strike="noStrike" cap="none">
              <a:solidFill>
                <a:srgbClr val="000000"/>
              </a:solidFill>
              <a:latin typeface="+mj-lt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18/6/2020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PARTS OF THE PLANT/KG/VANITHA/POORNIMA/SNSACD</a:t>
            </a:r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26</a:t>
            </a:r>
            <a:r>
              <a:rPr lang="en-US" sz="1400" dirty="0" smtClean="0">
                <a:solidFill>
                  <a:schemeClr val="dk1"/>
                </a:solidFill>
              </a:rPr>
              <a:t>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PARTS OF THE PLANT/KG/VANITHA/POORNIMA/SNSACD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2/2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0011" y="1089498"/>
            <a:ext cx="6419089" cy="700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</Words>
  <PresentationFormat>Custom</PresentationFormat>
  <Paragraphs>14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1_Office Theme</vt:lpstr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Poornima</cp:lastModifiedBy>
  <cp:revision>7</cp:revision>
  <dcterms:created xsi:type="dcterms:W3CDTF">2006-08-16T00:00:00Z</dcterms:created>
  <dcterms:modified xsi:type="dcterms:W3CDTF">2020-07-11T06:33:17Z</dcterms:modified>
</cp:coreProperties>
</file>